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69" r:id="rId3"/>
    <p:sldId id="271" r:id="rId4"/>
    <p:sldId id="265" r:id="rId5"/>
    <p:sldId id="272" r:id="rId6"/>
    <p:sldId id="276" r:id="rId7"/>
    <p:sldId id="275" r:id="rId8"/>
    <p:sldId id="274" r:id="rId9"/>
    <p:sldId id="273" r:id="rId10"/>
    <p:sldId id="277" r:id="rId11"/>
    <p:sldId id="278" r:id="rId12"/>
    <p:sldId id="279" r:id="rId13"/>
    <p:sldId id="281" r:id="rId14"/>
    <p:sldId id="282" r:id="rId15"/>
    <p:sldId id="283" r:id="rId16"/>
    <p:sldId id="284" r:id="rId17"/>
    <p:sldId id="285" r:id="rId18"/>
    <p:sldId id="286" r:id="rId19"/>
    <p:sldId id="289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58"/>
    <a:srgbClr val="003399"/>
    <a:srgbClr val="0A0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>
        <p:scale>
          <a:sx n="60" d="100"/>
          <a:sy n="60" d="100"/>
        </p:scale>
        <p:origin x="-546" y="-9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F5813-3422-499A-93A5-5BB03B0FA43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5B149-B4F7-40C0-8C61-F2B7FCB9F4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60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5B149-B4F7-40C0-8C61-F2B7FCB9F46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62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99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47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89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Title">
    <p:bg>
      <p:bgPr>
        <a:solidFill>
          <a:srgbClr val="003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1067901" y="4546669"/>
            <a:ext cx="10076395" cy="61657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601" b="1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Title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endParaRPr lang="de-DE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056194" y="5174830"/>
            <a:ext cx="10088102" cy="8415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521" baseline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235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0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0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0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7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1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4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8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 smtClean="0"/>
              <a:t>Subtitle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0" hasCustomPrompt="1"/>
          </p:nvPr>
        </p:nvSpPr>
        <p:spPr>
          <a:xfrm>
            <a:off x="1056736" y="4065685"/>
            <a:ext cx="3075551" cy="34946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52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235184" indent="0">
              <a:buNone/>
              <a:defRPr sz="926">
                <a:solidFill>
                  <a:schemeClr val="tx1">
                    <a:tint val="75000"/>
                  </a:schemeClr>
                </a:solidFill>
              </a:defRPr>
            </a:lvl2pPr>
            <a:lvl3pPr marL="470367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3pPr>
            <a:lvl4pPr marL="705551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4pPr>
            <a:lvl5pPr marL="940735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5pPr>
            <a:lvl6pPr marL="1175918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6pPr>
            <a:lvl7pPr marL="1411102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7pPr>
            <a:lvl8pPr marL="1646286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8pPr>
            <a:lvl9pPr marL="1881469" indent="0">
              <a:buNone/>
              <a:defRPr sz="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12. Juni 2014</a:t>
            </a:r>
          </a:p>
        </p:txBody>
      </p:sp>
      <p:pic>
        <p:nvPicPr>
          <p:cNvPr id="11" name="Bild 10" descr="Cover-Belt_SpanSet mit Uniman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366"/>
            <a:ext cx="12192000" cy="21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24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_Content-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10714" y="344479"/>
            <a:ext cx="1308193" cy="6941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2351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630" b="1" baseline="0">
                <a:solidFill>
                  <a:srgbClr val="003958"/>
                </a:solidFill>
                <a:latin typeface="Arial Narrow"/>
                <a:cs typeface="Arial Narrow"/>
              </a:defRPr>
            </a:lvl1pPr>
            <a:lvl2pPr marL="235184" indent="0">
              <a:buNone/>
              <a:defRPr sz="1029" b="1"/>
            </a:lvl2pPr>
            <a:lvl3pPr marL="470367" indent="0">
              <a:buNone/>
              <a:defRPr sz="926" b="1"/>
            </a:lvl3pPr>
            <a:lvl4pPr marL="705551" indent="0">
              <a:buNone/>
              <a:defRPr sz="823" b="1"/>
            </a:lvl4pPr>
            <a:lvl5pPr marL="940735" indent="0">
              <a:buNone/>
              <a:defRPr sz="823" b="1"/>
            </a:lvl5pPr>
            <a:lvl6pPr marL="1175918" indent="0">
              <a:buNone/>
              <a:defRPr sz="823" b="1"/>
            </a:lvl6pPr>
            <a:lvl7pPr marL="1411102" indent="0">
              <a:buNone/>
              <a:defRPr sz="823" b="1"/>
            </a:lvl7pPr>
            <a:lvl8pPr marL="1646286" indent="0">
              <a:buNone/>
              <a:defRPr sz="823" b="1"/>
            </a:lvl8pPr>
            <a:lvl9pPr marL="1881469" indent="0">
              <a:buNone/>
              <a:defRPr sz="823" b="1"/>
            </a:lvl9pPr>
          </a:lstStyle>
          <a:p>
            <a:pPr lvl="0"/>
            <a:r>
              <a:rPr lang="de-DE" dirty="0" smtClean="0"/>
              <a:t>02.2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711741" y="441636"/>
            <a:ext cx="5838753" cy="4160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1852" b="1" baseline="0">
                <a:solidFill>
                  <a:srgbClr val="003958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Title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presentation</a:t>
            </a:r>
            <a:endParaRPr lang="de-DE" dirty="0"/>
          </a:p>
        </p:txBody>
      </p:sp>
      <p:sp>
        <p:nvSpPr>
          <p:cNvPr id="13" name="Untertitel 2"/>
          <p:cNvSpPr>
            <a:spLocks noGrp="1"/>
          </p:cNvSpPr>
          <p:nvPr>
            <p:ph type="subTitle" idx="10"/>
          </p:nvPr>
        </p:nvSpPr>
        <p:spPr>
          <a:xfrm>
            <a:off x="1700034" y="690479"/>
            <a:ext cx="5850460" cy="363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52">
                <a:solidFill>
                  <a:srgbClr val="003958"/>
                </a:solidFill>
                <a:latin typeface="Arial Narrow"/>
                <a:cs typeface="Arial Narrow"/>
              </a:defRPr>
            </a:lvl1pPr>
            <a:lvl2pPr marL="235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0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0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0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7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11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46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8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17" name="Fußzeilenplatzhalter 5"/>
          <p:cNvSpPr>
            <a:spLocks noGrp="1"/>
          </p:cNvSpPr>
          <p:nvPr>
            <p:ph type="ftr" sz="quarter" idx="13"/>
          </p:nvPr>
        </p:nvSpPr>
        <p:spPr>
          <a:xfrm>
            <a:off x="1703294" y="6512370"/>
            <a:ext cx="10103122" cy="194613"/>
          </a:xfrm>
          <a:prstGeom prst="rect">
            <a:avLst/>
          </a:prstGeom>
        </p:spPr>
        <p:txBody>
          <a:bodyPr/>
          <a:lstStyle>
            <a:lvl1pPr algn="l">
              <a:defRPr sz="1029">
                <a:solidFill>
                  <a:srgbClr val="003958"/>
                </a:solidFill>
                <a:latin typeface="Arial Narrow"/>
                <a:cs typeface="Arial Narrow"/>
              </a:defRPr>
            </a:lvl1pPr>
          </a:lstStyle>
          <a:p>
            <a:endParaRPr lang="de-DE" dirty="0"/>
          </a:p>
        </p:txBody>
      </p:sp>
      <p:pic>
        <p:nvPicPr>
          <p:cNvPr id="9" name="Bild 8" descr="Header-Belt_SpanSe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09"/>
            <a:ext cx="12192000" cy="580043"/>
          </a:xfrm>
          <a:prstGeom prst="rect">
            <a:avLst/>
          </a:prstGeom>
        </p:spPr>
      </p:pic>
      <p:pic>
        <p:nvPicPr>
          <p:cNvPr id="10" name="Bild 9" descr="unimann-blu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667" y="578596"/>
            <a:ext cx="1264749" cy="374211"/>
          </a:xfrm>
          <a:prstGeom prst="rect">
            <a:avLst/>
          </a:prstGeom>
        </p:spPr>
      </p:pic>
      <p:sp>
        <p:nvSpPr>
          <p:cNvPr id="14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1711741" y="1534874"/>
            <a:ext cx="9622903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 typeface="+mj-lt"/>
              <a:buNone/>
              <a:defRPr sz="2263" baseline="0">
                <a:solidFill>
                  <a:srgbClr val="003958"/>
                </a:solidFill>
                <a:latin typeface="Arial Narrow"/>
                <a:cs typeface="Arial Narrow"/>
              </a:defRPr>
            </a:lvl1pPr>
            <a:lvl2pPr>
              <a:defRPr sz="2263">
                <a:solidFill>
                  <a:srgbClr val="003958"/>
                </a:solidFill>
                <a:latin typeface="Arial Narrow"/>
                <a:cs typeface="Arial Narrow"/>
              </a:defRPr>
            </a:lvl2pPr>
            <a:lvl3pPr>
              <a:defRPr sz="2263">
                <a:solidFill>
                  <a:srgbClr val="003958"/>
                </a:solidFill>
                <a:latin typeface="Arial Narrow"/>
                <a:cs typeface="Arial Narrow"/>
              </a:defRPr>
            </a:lvl3pPr>
            <a:lvl4pPr>
              <a:defRPr sz="2263">
                <a:solidFill>
                  <a:srgbClr val="003958"/>
                </a:solidFill>
                <a:latin typeface="Arial Narrow"/>
                <a:cs typeface="Arial Narrow"/>
              </a:defRPr>
            </a:lvl4pPr>
            <a:lvl5pPr>
              <a:defRPr sz="2263">
                <a:solidFill>
                  <a:srgbClr val="003958"/>
                </a:solidFill>
                <a:latin typeface="Arial Narrow"/>
                <a:cs typeface="Arial Narrow"/>
              </a:defRPr>
            </a:lvl5pPr>
            <a:lvl6pPr>
              <a:defRPr sz="926"/>
            </a:lvl6pPr>
            <a:lvl7pPr>
              <a:defRPr sz="926"/>
            </a:lvl7pPr>
            <a:lvl8pPr>
              <a:defRPr sz="926"/>
            </a:lvl8pPr>
            <a:lvl9pPr>
              <a:defRPr sz="926"/>
            </a:lvl9pPr>
          </a:lstStyle>
          <a:p>
            <a:pPr lvl="0"/>
            <a:r>
              <a:rPr lang="de-DE" dirty="0" smtClean="0"/>
              <a:t>Title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page</a:t>
            </a:r>
            <a:endParaRPr lang="de-DE" dirty="0" smtClean="0"/>
          </a:p>
          <a:p>
            <a:pPr lvl="0"/>
            <a:endParaRPr lang="de-DE" dirty="0" smtClean="0"/>
          </a:p>
          <a:p>
            <a:pPr lvl="0"/>
            <a:r>
              <a:rPr lang="de-DE" dirty="0" smtClean="0"/>
              <a:t>Mastertextformat bearbeiten</a:t>
            </a:r>
          </a:p>
          <a:p>
            <a:pPr lvl="2"/>
            <a:r>
              <a:rPr lang="de-DE" dirty="0" smtClean="0"/>
              <a:t> First Layer</a:t>
            </a:r>
          </a:p>
        </p:txBody>
      </p:sp>
    </p:spTree>
    <p:extLst>
      <p:ext uri="{BB962C8B-B14F-4D97-AF65-F5344CB8AC3E}">
        <p14:creationId xmlns:p14="http://schemas.microsoft.com/office/powerpoint/2010/main" val="1607736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46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16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58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48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29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75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33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33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BB6C0-AFC7-461B-86B5-E6262CA0F006}" type="datetimeFigureOut">
              <a:rPr lang="cs-CZ" smtClean="0"/>
              <a:t>21.10.2015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10674-4CEA-4075-96B0-5DCC0F55FE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68" y="336993"/>
            <a:ext cx="12227168" cy="28738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612" y="2175710"/>
            <a:ext cx="7547765" cy="250914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031958" y="5086664"/>
            <a:ext cx="70505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Narrow" panose="020B0606020202030204" pitchFamily="34" charset="0"/>
              </a:rPr>
              <a:t>     </a:t>
            </a:r>
            <a:r>
              <a:rPr lang="en-GB" altLang="cs-CZ" sz="5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 Narrow" panose="020B0606020202030204" pitchFamily="34" charset="0"/>
              </a:rPr>
              <a:t>Presentation</a:t>
            </a:r>
          </a:p>
          <a:p>
            <a:r>
              <a:rPr lang="cs-CZ" alt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cs-CZ" altLang="cs-CZ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UNIMAN ENGLIS, s.r.o. </a:t>
            </a:r>
            <a:endParaRPr lang="cs-CZ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999495" cy="21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3.1.3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39092" y="515438"/>
            <a:ext cx="560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BAG TRAVERSION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3" y="2141378"/>
            <a:ext cx="10881971" cy="4491242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2429"/>
            <a:ext cx="12192000" cy="56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9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3.2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39092" y="515438"/>
            <a:ext cx="560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LIFTING GRIPPER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71" y="1303471"/>
            <a:ext cx="6416843" cy="55545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007" y="1303472"/>
            <a:ext cx="6242993" cy="53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5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3.2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39092" y="515438"/>
            <a:ext cx="560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 LIFTING GRIPPER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116"/>
            <a:ext cx="12191999" cy="56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3.3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39092" y="515438"/>
            <a:ext cx="6458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FORK HINGES ON EURO PALLETS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4732"/>
            <a:ext cx="12192000" cy="55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4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3.4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39092" y="515438"/>
            <a:ext cx="560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CRANES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70" y="1130608"/>
            <a:ext cx="12201470" cy="572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3.5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95583" y="515438"/>
            <a:ext cx="611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LIFTING GRIPPER FOR BARRELS 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68466"/>
            <a:ext cx="4203033" cy="55895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032" y="1268466"/>
            <a:ext cx="7988969" cy="55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3.6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695583" y="515438"/>
            <a:ext cx="611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LIFTING GRIPPER FOR COIL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4994"/>
            <a:ext cx="12191999" cy="57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3.6.1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695583" y="515438"/>
            <a:ext cx="611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C-HOOKS FOR COIL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2" y="1235242"/>
            <a:ext cx="12201471" cy="5622758"/>
          </a:xfrm>
        </p:spPr>
      </p:pic>
    </p:spTree>
    <p:extLst>
      <p:ext uri="{BB962C8B-B14F-4D97-AF65-F5344CB8AC3E}">
        <p14:creationId xmlns:p14="http://schemas.microsoft.com/office/powerpoint/2010/main" val="40310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3.7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695583" y="515438"/>
            <a:ext cx="611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RAMPS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2" y="1203158"/>
            <a:ext cx="4762500" cy="2562907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4" y="3766065"/>
            <a:ext cx="5014175" cy="34797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15" y="1203158"/>
            <a:ext cx="6509734" cy="556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68" y="336993"/>
            <a:ext cx="12227168" cy="28738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864" y="2126612"/>
            <a:ext cx="7547765" cy="250914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999495" cy="217571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367300" y="4485439"/>
            <a:ext cx="5422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WWW.UNIMAN.EU</a:t>
            </a:r>
            <a:endParaRPr lang="cs-CZ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3811012"/>
            <a:ext cx="11249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3200" dirty="0"/>
          </a:p>
          <a:p>
            <a:pPr algn="ctr"/>
            <a:endParaRPr lang="cs-CZ" sz="3200" dirty="0" smtClean="0"/>
          </a:p>
          <a:p>
            <a:pPr algn="ctr"/>
            <a:endParaRPr lang="cs-CZ" sz="3200" dirty="0"/>
          </a:p>
          <a:p>
            <a:pPr algn="ctr"/>
            <a:endParaRPr lang="cs-CZ" sz="3200" dirty="0" smtClean="0"/>
          </a:p>
          <a:p>
            <a:r>
              <a:rPr lang="cs-C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UNIMAN </a:t>
            </a:r>
            <a:r>
              <a:rPr lang="cs-CZ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</a:t>
            </a:r>
            <a:r>
              <a:rPr lang="cs-C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s.r.o., </a:t>
            </a:r>
          </a:p>
          <a:p>
            <a:r>
              <a:rPr lang="cs-CZ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Velke</a:t>
            </a:r>
            <a:r>
              <a:rPr lang="cs-C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Tresne</a:t>
            </a:r>
            <a:r>
              <a:rPr lang="cs-C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56, 592 65 </a:t>
            </a:r>
            <a:r>
              <a:rPr lang="cs-CZ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Rovecne</a:t>
            </a:r>
            <a:endParaRPr lang="cs-CZ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562109" y="5705760"/>
            <a:ext cx="3629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uniman@uniman.cz</a:t>
            </a:r>
          </a:p>
          <a:p>
            <a:pPr algn="r"/>
            <a:r>
              <a:rPr lang="cs-C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516 116 711</a:t>
            </a:r>
            <a:endParaRPr lang="cs-CZ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1.0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740876" y="1135956"/>
            <a:ext cx="10310446" cy="1281345"/>
          </a:xfrm>
        </p:spPr>
        <p:txBody>
          <a:bodyPr>
            <a:normAutofit fontScale="90000"/>
          </a:bodyPr>
          <a:lstStyle/>
          <a:p>
            <a:r>
              <a:rPr lang="cs-CZ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UNIMAN </a:t>
            </a:r>
            <a:r>
              <a:rPr lang="cs-CZ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residence in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Velk</a:t>
            </a:r>
            <a:r>
              <a:rPr lang="cs-CZ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Tresn</a:t>
            </a:r>
            <a:r>
              <a:rPr lang="cs-CZ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district </a:t>
            </a:r>
            <a:r>
              <a:rPr lang="cs-CZ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</a:t>
            </a: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cs-CZ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zavou</a:t>
            </a:r>
            <a:r>
              <a:rPr lang="cs-CZ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4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Vysocina</a:t>
            </a:r>
            <a:r>
              <a:rPr lang="cs-CZ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40" y="2514600"/>
            <a:ext cx="7084166" cy="407963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95847" y="4765119"/>
            <a:ext cx="439615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picture is UNIMAN facility, it consist</a:t>
            </a:r>
            <a:r>
              <a:rPr lang="cs-CZ" sz="2800" u="sng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u="sng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4 production halls, offices and storage areas</a:t>
            </a:r>
            <a:r>
              <a:rPr lang="cs-CZ" sz="2800" u="sng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740876" y="515438"/>
            <a:ext cx="337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69"/>
            <a:ext cx="1528377" cy="3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9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2.0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758461" y="515438"/>
            <a:ext cx="4923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CERTIFICATE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91"/>
            <a:ext cx="6306246" cy="686469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246" y="-6692"/>
            <a:ext cx="5885754" cy="68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0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5502"/>
            <a:ext cx="8968154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3.0</a:t>
            </a:r>
            <a:endParaRPr lang="de-DE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05707" y="515438"/>
            <a:ext cx="3534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5726307" y="515439"/>
            <a:ext cx="12931386" cy="6120498"/>
          </a:xfrm>
        </p:spPr>
        <p:txBody>
          <a:bodyPr numCol="2"/>
          <a:lstStyle/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200" b="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	BEAMS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	SPECIAL LIFTING GRIPPER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3.3 FORK </a:t>
            </a:r>
            <a:r>
              <a:rPr lang="cs-CZ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HINGES ON EURO </a:t>
            </a:r>
            <a:r>
              <a:rPr lang="cs-CZ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  	        	     PALLETS                              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3.4	CRANES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3.5	LIFTING </a:t>
            </a:r>
            <a:r>
              <a:rPr lang="cs-CZ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GRIPPER FOR </a:t>
            </a:r>
            <a:r>
              <a:rPr lang="cs-CZ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  BARRELS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3.6	LIFTING </a:t>
            </a:r>
            <a:r>
              <a:rPr lang="cs-CZ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GRIPPER FOR </a:t>
            </a:r>
            <a:r>
              <a:rPr lang="cs-CZ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cs-CZ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3200" b="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	RAMPS</a:t>
            </a:r>
          </a:p>
          <a:p>
            <a:pPr algn="l"/>
            <a:endParaRPr lang="cs-CZ" sz="2400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14" y="1348902"/>
            <a:ext cx="5346024" cy="528703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8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3.1</a:t>
            </a:r>
            <a:endParaRPr lang="de-DE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95583" y="515438"/>
            <a:ext cx="488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6073"/>
            <a:ext cx="12191999" cy="572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3.1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95583" y="515438"/>
            <a:ext cx="488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367"/>
            <a:ext cx="12192000" cy="57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3.1.1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95583" y="515438"/>
            <a:ext cx="488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CONTAINER BEAMS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72" y="1109270"/>
            <a:ext cx="12201471" cy="57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3.1.2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" y="11970"/>
            <a:ext cx="1528378" cy="33250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95583" y="515438"/>
            <a:ext cx="560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39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C-HOOKS FOR CONTAINERS</a:t>
            </a:r>
            <a:endParaRPr lang="cs-CZ" sz="2800" b="1" dirty="0">
              <a:solidFill>
                <a:srgbClr val="0039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9753"/>
            <a:ext cx="12191999" cy="57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121</Words>
  <Application>Microsoft Office PowerPoint</Application>
  <PresentationFormat>Vlastní</PresentationFormat>
  <Paragraphs>60</Paragraphs>
  <Slides>19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Office</vt:lpstr>
      <vt:lpstr>Prezentace aplikace PowerPoint</vt:lpstr>
      <vt:lpstr>UNIMAN have residence in Velke Tresne in the district Zdar nad Sazavou in Vysocina region.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Jakub Juranek</dc:creator>
  <cp:lastModifiedBy>František Nykodým</cp:lastModifiedBy>
  <cp:revision>17</cp:revision>
  <dcterms:created xsi:type="dcterms:W3CDTF">2015-10-19T19:09:41Z</dcterms:created>
  <dcterms:modified xsi:type="dcterms:W3CDTF">2015-10-21T06:42:35Z</dcterms:modified>
</cp:coreProperties>
</file>